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1" r:id="rId2"/>
    <p:sldId id="293" r:id="rId3"/>
    <p:sldId id="260" r:id="rId4"/>
    <p:sldId id="259" r:id="rId5"/>
    <p:sldId id="264" r:id="rId6"/>
    <p:sldId id="263" r:id="rId7"/>
    <p:sldId id="257" r:id="rId8"/>
    <p:sldId id="258" r:id="rId9"/>
    <p:sldId id="289" r:id="rId10"/>
    <p:sldId id="261" r:id="rId11"/>
    <p:sldId id="294" r:id="rId12"/>
    <p:sldId id="29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AB32A-0E77-45E8-BBDD-A93EFFFD3D16}" v="13" dt="2022-11-21T14:47:37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r, Melissa G." userId="fe31ceac-2880-4bc2-84ad-8ef3fbe4e464" providerId="ADAL" clId="{29BAB32A-0E77-45E8-BBDD-A93EFFFD3D16}"/>
    <pc:docChg chg="undo custSel addSld delSld modSld sldOrd modShowInfo">
      <pc:chgData name="Barr, Melissa G." userId="fe31ceac-2880-4bc2-84ad-8ef3fbe4e464" providerId="ADAL" clId="{29BAB32A-0E77-45E8-BBDD-A93EFFFD3D16}" dt="2022-11-28T13:23:08.792" v="1239" actId="20577"/>
      <pc:docMkLst>
        <pc:docMk/>
      </pc:docMkLst>
      <pc:sldChg chg="del">
        <pc:chgData name="Barr, Melissa G." userId="fe31ceac-2880-4bc2-84ad-8ef3fbe4e464" providerId="ADAL" clId="{29BAB32A-0E77-45E8-BBDD-A93EFFFD3D16}" dt="2022-11-21T12:40:50.864" v="2" actId="47"/>
        <pc:sldMkLst>
          <pc:docMk/>
          <pc:sldMk cId="1716630225" sldId="256"/>
        </pc:sldMkLst>
      </pc:sldChg>
      <pc:sldChg chg="modSp mod">
        <pc:chgData name="Barr, Melissa G." userId="fe31ceac-2880-4bc2-84ad-8ef3fbe4e464" providerId="ADAL" clId="{29BAB32A-0E77-45E8-BBDD-A93EFFFD3D16}" dt="2022-11-21T12:43:32.535" v="85" actId="1076"/>
        <pc:sldMkLst>
          <pc:docMk/>
          <pc:sldMk cId="1569273324" sldId="257"/>
        </pc:sldMkLst>
        <pc:spChg chg="mod">
          <ac:chgData name="Barr, Melissa G." userId="fe31ceac-2880-4bc2-84ad-8ef3fbe4e464" providerId="ADAL" clId="{29BAB32A-0E77-45E8-BBDD-A93EFFFD3D16}" dt="2022-11-21T12:42:56.050" v="71" actId="403"/>
          <ac:spMkLst>
            <pc:docMk/>
            <pc:sldMk cId="1569273324" sldId="257"/>
            <ac:spMk id="11" creationId="{00000000-0000-0000-0000-000000000000}"/>
          </ac:spMkLst>
        </pc:spChg>
        <pc:spChg chg="mod">
          <ac:chgData name="Barr, Melissa G." userId="fe31ceac-2880-4bc2-84ad-8ef3fbe4e464" providerId="ADAL" clId="{29BAB32A-0E77-45E8-BBDD-A93EFFFD3D16}" dt="2022-11-21T12:43:19.201" v="81" actId="14100"/>
          <ac:spMkLst>
            <pc:docMk/>
            <pc:sldMk cId="1569273324" sldId="257"/>
            <ac:spMk id="13" creationId="{00000000-0000-0000-0000-000000000000}"/>
          </ac:spMkLst>
        </pc:spChg>
        <pc:spChg chg="mod">
          <ac:chgData name="Barr, Melissa G." userId="fe31ceac-2880-4bc2-84ad-8ef3fbe4e464" providerId="ADAL" clId="{29BAB32A-0E77-45E8-BBDD-A93EFFFD3D16}" dt="2022-11-21T12:43:32.535" v="85" actId="1076"/>
          <ac:spMkLst>
            <pc:docMk/>
            <pc:sldMk cId="1569273324" sldId="257"/>
            <ac:spMk id="14" creationId="{00000000-0000-0000-0000-000000000000}"/>
          </ac:spMkLst>
        </pc:spChg>
        <pc:spChg chg="mod">
          <ac:chgData name="Barr, Melissa G." userId="fe31ceac-2880-4bc2-84ad-8ef3fbe4e464" providerId="ADAL" clId="{29BAB32A-0E77-45E8-BBDD-A93EFFFD3D16}" dt="2022-11-21T12:43:05.344" v="77" actId="1076"/>
          <ac:spMkLst>
            <pc:docMk/>
            <pc:sldMk cId="1569273324" sldId="257"/>
            <ac:spMk id="17" creationId="{00000000-0000-0000-0000-000000000000}"/>
          </ac:spMkLst>
        </pc:spChg>
        <pc:picChg chg="mod">
          <ac:chgData name="Barr, Melissa G." userId="fe31ceac-2880-4bc2-84ad-8ef3fbe4e464" providerId="ADAL" clId="{29BAB32A-0E77-45E8-BBDD-A93EFFFD3D16}" dt="2022-11-21T12:42:30.559" v="63" actId="1076"/>
          <ac:picMkLst>
            <pc:docMk/>
            <pc:sldMk cId="1569273324" sldId="257"/>
            <ac:picMk id="4" creationId="{00000000-0000-0000-0000-000000000000}"/>
          </ac:picMkLst>
        </pc:picChg>
        <pc:cxnChg chg="mod">
          <ac:chgData name="Barr, Melissa G." userId="fe31ceac-2880-4bc2-84ad-8ef3fbe4e464" providerId="ADAL" clId="{29BAB32A-0E77-45E8-BBDD-A93EFFFD3D16}" dt="2022-11-21T12:43:11.568" v="79" actId="14100"/>
          <ac:cxnSpMkLst>
            <pc:docMk/>
            <pc:sldMk cId="1569273324" sldId="257"/>
            <ac:cxnSpMk id="6" creationId="{00000000-0000-0000-0000-000000000000}"/>
          </ac:cxnSpMkLst>
        </pc:cxnChg>
        <pc:cxnChg chg="mod">
          <ac:chgData name="Barr, Melissa G." userId="fe31ceac-2880-4bc2-84ad-8ef3fbe4e464" providerId="ADAL" clId="{29BAB32A-0E77-45E8-BBDD-A93EFFFD3D16}" dt="2022-11-21T12:42:48.685" v="66" actId="1582"/>
          <ac:cxnSpMkLst>
            <pc:docMk/>
            <pc:sldMk cId="1569273324" sldId="257"/>
            <ac:cxnSpMk id="8" creationId="{00000000-0000-0000-0000-000000000000}"/>
          </ac:cxnSpMkLst>
        </pc:cxnChg>
        <pc:cxnChg chg="mod">
          <ac:chgData name="Barr, Melissa G." userId="fe31ceac-2880-4bc2-84ad-8ef3fbe4e464" providerId="ADAL" clId="{29BAB32A-0E77-45E8-BBDD-A93EFFFD3D16}" dt="2022-11-21T12:42:56.050" v="71" actId="403"/>
          <ac:cxnSpMkLst>
            <pc:docMk/>
            <pc:sldMk cId="1569273324" sldId="257"/>
            <ac:cxnSpMk id="10" creationId="{00000000-0000-0000-0000-000000000000}"/>
          </ac:cxnSpMkLst>
        </pc:cxnChg>
        <pc:cxnChg chg="mod">
          <ac:chgData name="Barr, Melissa G." userId="fe31ceac-2880-4bc2-84ad-8ef3fbe4e464" providerId="ADAL" clId="{29BAB32A-0E77-45E8-BBDD-A93EFFFD3D16}" dt="2022-11-21T12:43:08.176" v="78" actId="14100"/>
          <ac:cxnSpMkLst>
            <pc:docMk/>
            <pc:sldMk cId="1569273324" sldId="257"/>
            <ac:cxnSpMk id="16" creationId="{00000000-0000-0000-0000-000000000000}"/>
          </ac:cxnSpMkLst>
        </pc:cxnChg>
      </pc:sldChg>
      <pc:sldChg chg="modSp mod">
        <pc:chgData name="Barr, Melissa G." userId="fe31ceac-2880-4bc2-84ad-8ef3fbe4e464" providerId="ADAL" clId="{29BAB32A-0E77-45E8-BBDD-A93EFFFD3D16}" dt="2022-11-21T12:41:43.095" v="50" actId="14100"/>
        <pc:sldMkLst>
          <pc:docMk/>
          <pc:sldMk cId="1888816485" sldId="259"/>
        </pc:sldMkLst>
        <pc:spChg chg="mod">
          <ac:chgData name="Barr, Melissa G." userId="fe31ceac-2880-4bc2-84ad-8ef3fbe4e464" providerId="ADAL" clId="{29BAB32A-0E77-45E8-BBDD-A93EFFFD3D16}" dt="2022-11-21T12:41:27.320" v="44" actId="1076"/>
          <ac:spMkLst>
            <pc:docMk/>
            <pc:sldMk cId="1888816485" sldId="259"/>
            <ac:spMk id="2" creationId="{00000000-0000-0000-0000-000000000000}"/>
          </ac:spMkLst>
        </pc:spChg>
        <pc:spChg chg="mod">
          <ac:chgData name="Barr, Melissa G." userId="fe31ceac-2880-4bc2-84ad-8ef3fbe4e464" providerId="ADAL" clId="{29BAB32A-0E77-45E8-BBDD-A93EFFFD3D16}" dt="2022-11-21T12:41:43.095" v="50" actId="14100"/>
          <ac:spMkLst>
            <pc:docMk/>
            <pc:sldMk cId="1888816485" sldId="259"/>
            <ac:spMk id="3" creationId="{00000000-0000-0000-0000-000000000000}"/>
          </ac:spMkLst>
        </pc:spChg>
        <pc:picChg chg="mod">
          <ac:chgData name="Barr, Melissa G." userId="fe31ceac-2880-4bc2-84ad-8ef3fbe4e464" providerId="ADAL" clId="{29BAB32A-0E77-45E8-BBDD-A93EFFFD3D16}" dt="2022-11-21T12:41:36.571" v="48" actId="1076"/>
          <ac:picMkLst>
            <pc:docMk/>
            <pc:sldMk cId="1888816485" sldId="259"/>
            <ac:picMk id="4" creationId="{00000000-0000-0000-0000-000000000000}"/>
          </ac:picMkLst>
        </pc:picChg>
      </pc:sldChg>
      <pc:sldChg chg="modSp mod">
        <pc:chgData name="Barr, Melissa G." userId="fe31ceac-2880-4bc2-84ad-8ef3fbe4e464" providerId="ADAL" clId="{29BAB32A-0E77-45E8-BBDD-A93EFFFD3D16}" dt="2022-11-21T13:09:38.213" v="677" actId="21"/>
        <pc:sldMkLst>
          <pc:docMk/>
          <pc:sldMk cId="3424142217" sldId="261"/>
        </pc:sldMkLst>
        <pc:spChg chg="mod">
          <ac:chgData name="Barr, Melissa G." userId="fe31ceac-2880-4bc2-84ad-8ef3fbe4e464" providerId="ADAL" clId="{29BAB32A-0E77-45E8-BBDD-A93EFFFD3D16}" dt="2022-11-21T13:09:38.213" v="677" actId="21"/>
          <ac:spMkLst>
            <pc:docMk/>
            <pc:sldMk cId="3424142217" sldId="261"/>
            <ac:spMk id="3" creationId="{00000000-0000-0000-0000-000000000000}"/>
          </ac:spMkLst>
        </pc:spChg>
      </pc:sldChg>
      <pc:sldChg chg="del">
        <pc:chgData name="Barr, Melissa G." userId="fe31ceac-2880-4bc2-84ad-8ef3fbe4e464" providerId="ADAL" clId="{29BAB32A-0E77-45E8-BBDD-A93EFFFD3D16}" dt="2022-11-21T12:44:07.313" v="115" actId="47"/>
        <pc:sldMkLst>
          <pc:docMk/>
          <pc:sldMk cId="0" sldId="262"/>
        </pc:sldMkLst>
      </pc:sldChg>
      <pc:sldChg chg="modSp mod">
        <pc:chgData name="Barr, Melissa G." userId="fe31ceac-2880-4bc2-84ad-8ef3fbe4e464" providerId="ADAL" clId="{29BAB32A-0E77-45E8-BBDD-A93EFFFD3D16}" dt="2022-11-21T13:01:52.710" v="597" actId="207"/>
        <pc:sldMkLst>
          <pc:docMk/>
          <pc:sldMk cId="4019239813" sldId="264"/>
        </pc:sldMkLst>
        <pc:spChg chg="mod">
          <ac:chgData name="Barr, Melissa G." userId="fe31ceac-2880-4bc2-84ad-8ef3fbe4e464" providerId="ADAL" clId="{29BAB32A-0E77-45E8-BBDD-A93EFFFD3D16}" dt="2022-11-21T13:01:52.710" v="597" actId="207"/>
          <ac:spMkLst>
            <pc:docMk/>
            <pc:sldMk cId="4019239813" sldId="264"/>
            <ac:spMk id="3" creationId="{FFE7C943-9CEA-400D-BBAD-12D69074EFF5}"/>
          </ac:spMkLst>
        </pc:spChg>
        <pc:picChg chg="mod">
          <ac:chgData name="Barr, Melissa G." userId="fe31ceac-2880-4bc2-84ad-8ef3fbe4e464" providerId="ADAL" clId="{29BAB32A-0E77-45E8-BBDD-A93EFFFD3D16}" dt="2022-11-21T12:42:17.847" v="60" actId="1076"/>
          <ac:picMkLst>
            <pc:docMk/>
            <pc:sldMk cId="4019239813" sldId="264"/>
            <ac:picMk id="1027" creationId="{5D02A9AF-A232-4B2B-B045-B9BF771B9B29}"/>
          </ac:picMkLst>
        </pc:picChg>
      </pc:sldChg>
      <pc:sldChg chg="del">
        <pc:chgData name="Barr, Melissa G." userId="fe31ceac-2880-4bc2-84ad-8ef3fbe4e464" providerId="ADAL" clId="{29BAB32A-0E77-45E8-BBDD-A93EFFFD3D16}" dt="2022-11-21T12:44:07.313" v="115" actId="47"/>
        <pc:sldMkLst>
          <pc:docMk/>
          <pc:sldMk cId="0" sldId="266"/>
        </pc:sldMkLst>
      </pc:sldChg>
      <pc:sldChg chg="del">
        <pc:chgData name="Barr, Melissa G." userId="fe31ceac-2880-4bc2-84ad-8ef3fbe4e464" providerId="ADAL" clId="{29BAB32A-0E77-45E8-BBDD-A93EFFFD3D16}" dt="2022-11-21T12:44:07.313" v="115" actId="47"/>
        <pc:sldMkLst>
          <pc:docMk/>
          <pc:sldMk cId="0" sldId="267"/>
        </pc:sldMkLst>
      </pc:sldChg>
      <pc:sldChg chg="modSp mod ord">
        <pc:chgData name="Barr, Melissa G." userId="fe31ceac-2880-4bc2-84ad-8ef3fbe4e464" providerId="ADAL" clId="{29BAB32A-0E77-45E8-BBDD-A93EFFFD3D16}" dt="2022-11-21T13:11:29.549" v="685"/>
        <pc:sldMkLst>
          <pc:docMk/>
          <pc:sldMk cId="0" sldId="268"/>
        </pc:sldMkLst>
        <pc:spChg chg="mod">
          <ac:chgData name="Barr, Melissa G." userId="fe31ceac-2880-4bc2-84ad-8ef3fbe4e464" providerId="ADAL" clId="{29BAB32A-0E77-45E8-BBDD-A93EFFFD3D16}" dt="2022-11-21T12:48:26.119" v="592" actId="1076"/>
          <ac:spMkLst>
            <pc:docMk/>
            <pc:sldMk cId="0" sldId="268"/>
            <ac:spMk id="15365" creationId="{D3CF67E3-666B-43F6-97CA-094953B7C476}"/>
          </ac:spMkLst>
        </pc:spChg>
      </pc:sldChg>
      <pc:sldChg chg="del">
        <pc:chgData name="Barr, Melissa G." userId="fe31ceac-2880-4bc2-84ad-8ef3fbe4e464" providerId="ADAL" clId="{29BAB32A-0E77-45E8-BBDD-A93EFFFD3D16}" dt="2022-11-21T12:44:07.313" v="115" actId="47"/>
        <pc:sldMkLst>
          <pc:docMk/>
          <pc:sldMk cId="0" sldId="270"/>
        </pc:sldMkLst>
      </pc:sldChg>
      <pc:sldChg chg="del">
        <pc:chgData name="Barr, Melissa G." userId="fe31ceac-2880-4bc2-84ad-8ef3fbe4e464" providerId="ADAL" clId="{29BAB32A-0E77-45E8-BBDD-A93EFFFD3D16}" dt="2022-11-21T12:44:07.313" v="115" actId="47"/>
        <pc:sldMkLst>
          <pc:docMk/>
          <pc:sldMk cId="0" sldId="271"/>
        </pc:sldMkLst>
      </pc:sldChg>
      <pc:sldChg chg="del">
        <pc:chgData name="Barr, Melissa G." userId="fe31ceac-2880-4bc2-84ad-8ef3fbe4e464" providerId="ADAL" clId="{29BAB32A-0E77-45E8-BBDD-A93EFFFD3D16}" dt="2022-11-21T12:44:07.313" v="115" actId="47"/>
        <pc:sldMkLst>
          <pc:docMk/>
          <pc:sldMk cId="0" sldId="272"/>
        </pc:sldMkLst>
      </pc:sldChg>
      <pc:sldChg chg="del">
        <pc:chgData name="Barr, Melissa G." userId="fe31ceac-2880-4bc2-84ad-8ef3fbe4e464" providerId="ADAL" clId="{29BAB32A-0E77-45E8-BBDD-A93EFFFD3D16}" dt="2022-11-21T12:44:07.313" v="115" actId="47"/>
        <pc:sldMkLst>
          <pc:docMk/>
          <pc:sldMk cId="0" sldId="275"/>
        </pc:sldMkLst>
      </pc:sldChg>
      <pc:sldChg chg="del">
        <pc:chgData name="Barr, Melissa G." userId="fe31ceac-2880-4bc2-84ad-8ef3fbe4e464" providerId="ADAL" clId="{29BAB32A-0E77-45E8-BBDD-A93EFFFD3D16}" dt="2022-11-21T12:44:07.313" v="115" actId="47"/>
        <pc:sldMkLst>
          <pc:docMk/>
          <pc:sldMk cId="0" sldId="276"/>
        </pc:sldMkLst>
      </pc:sldChg>
      <pc:sldChg chg="del">
        <pc:chgData name="Barr, Melissa G." userId="fe31ceac-2880-4bc2-84ad-8ef3fbe4e464" providerId="ADAL" clId="{29BAB32A-0E77-45E8-BBDD-A93EFFFD3D16}" dt="2022-11-21T12:44:07.313" v="115" actId="47"/>
        <pc:sldMkLst>
          <pc:docMk/>
          <pc:sldMk cId="0" sldId="278"/>
        </pc:sldMkLst>
      </pc:sldChg>
      <pc:sldChg chg="del">
        <pc:chgData name="Barr, Melissa G." userId="fe31ceac-2880-4bc2-84ad-8ef3fbe4e464" providerId="ADAL" clId="{29BAB32A-0E77-45E8-BBDD-A93EFFFD3D16}" dt="2022-11-21T12:44:07.313" v="115" actId="47"/>
        <pc:sldMkLst>
          <pc:docMk/>
          <pc:sldMk cId="0" sldId="280"/>
        </pc:sldMkLst>
      </pc:sldChg>
      <pc:sldChg chg="del">
        <pc:chgData name="Barr, Melissa G." userId="fe31ceac-2880-4bc2-84ad-8ef3fbe4e464" providerId="ADAL" clId="{29BAB32A-0E77-45E8-BBDD-A93EFFFD3D16}" dt="2022-11-21T12:44:07.313" v="115" actId="47"/>
        <pc:sldMkLst>
          <pc:docMk/>
          <pc:sldMk cId="0" sldId="281"/>
        </pc:sldMkLst>
      </pc:sldChg>
      <pc:sldChg chg="del">
        <pc:chgData name="Barr, Melissa G." userId="fe31ceac-2880-4bc2-84ad-8ef3fbe4e464" providerId="ADAL" clId="{29BAB32A-0E77-45E8-BBDD-A93EFFFD3D16}" dt="2022-11-21T12:44:07.313" v="115" actId="47"/>
        <pc:sldMkLst>
          <pc:docMk/>
          <pc:sldMk cId="0" sldId="282"/>
        </pc:sldMkLst>
      </pc:sldChg>
      <pc:sldChg chg="del">
        <pc:chgData name="Barr, Melissa G." userId="fe31ceac-2880-4bc2-84ad-8ef3fbe4e464" providerId="ADAL" clId="{29BAB32A-0E77-45E8-BBDD-A93EFFFD3D16}" dt="2022-11-21T12:44:07.313" v="115" actId="47"/>
        <pc:sldMkLst>
          <pc:docMk/>
          <pc:sldMk cId="0" sldId="283"/>
        </pc:sldMkLst>
      </pc:sldChg>
      <pc:sldChg chg="del">
        <pc:chgData name="Barr, Melissa G." userId="fe31ceac-2880-4bc2-84ad-8ef3fbe4e464" providerId="ADAL" clId="{29BAB32A-0E77-45E8-BBDD-A93EFFFD3D16}" dt="2022-11-21T12:44:07.313" v="115" actId="47"/>
        <pc:sldMkLst>
          <pc:docMk/>
          <pc:sldMk cId="0" sldId="284"/>
        </pc:sldMkLst>
      </pc:sldChg>
      <pc:sldChg chg="del">
        <pc:chgData name="Barr, Melissa G." userId="fe31ceac-2880-4bc2-84ad-8ef3fbe4e464" providerId="ADAL" clId="{29BAB32A-0E77-45E8-BBDD-A93EFFFD3D16}" dt="2022-11-21T12:44:07.313" v="115" actId="47"/>
        <pc:sldMkLst>
          <pc:docMk/>
          <pc:sldMk cId="0" sldId="285"/>
        </pc:sldMkLst>
      </pc:sldChg>
      <pc:sldChg chg="del">
        <pc:chgData name="Barr, Melissa G." userId="fe31ceac-2880-4bc2-84ad-8ef3fbe4e464" providerId="ADAL" clId="{29BAB32A-0E77-45E8-BBDD-A93EFFFD3D16}" dt="2022-11-21T12:44:07.313" v="115" actId="47"/>
        <pc:sldMkLst>
          <pc:docMk/>
          <pc:sldMk cId="0" sldId="286"/>
        </pc:sldMkLst>
      </pc:sldChg>
      <pc:sldChg chg="del">
        <pc:chgData name="Barr, Melissa G." userId="fe31ceac-2880-4bc2-84ad-8ef3fbe4e464" providerId="ADAL" clId="{29BAB32A-0E77-45E8-BBDD-A93EFFFD3D16}" dt="2022-11-21T12:44:07.313" v="115" actId="47"/>
        <pc:sldMkLst>
          <pc:docMk/>
          <pc:sldMk cId="0" sldId="287"/>
        </pc:sldMkLst>
      </pc:sldChg>
      <pc:sldChg chg="del">
        <pc:chgData name="Barr, Melissa G." userId="fe31ceac-2880-4bc2-84ad-8ef3fbe4e464" providerId="ADAL" clId="{29BAB32A-0E77-45E8-BBDD-A93EFFFD3D16}" dt="2022-11-21T12:44:07.313" v="115" actId="47"/>
        <pc:sldMkLst>
          <pc:docMk/>
          <pc:sldMk cId="0" sldId="288"/>
        </pc:sldMkLst>
      </pc:sldChg>
      <pc:sldChg chg="modSp mod ord">
        <pc:chgData name="Barr, Melissa G." userId="fe31ceac-2880-4bc2-84ad-8ef3fbe4e464" providerId="ADAL" clId="{29BAB32A-0E77-45E8-BBDD-A93EFFFD3D16}" dt="2022-11-21T13:09:46.622" v="681" actId="20577"/>
        <pc:sldMkLst>
          <pc:docMk/>
          <pc:sldMk cId="0" sldId="289"/>
        </pc:sldMkLst>
        <pc:spChg chg="mod">
          <ac:chgData name="Barr, Melissa G." userId="fe31ceac-2880-4bc2-84ad-8ef3fbe4e464" providerId="ADAL" clId="{29BAB32A-0E77-45E8-BBDD-A93EFFFD3D16}" dt="2022-11-21T13:09:46.622" v="681" actId="20577"/>
          <ac:spMkLst>
            <pc:docMk/>
            <pc:sldMk cId="0" sldId="289"/>
            <ac:spMk id="18435" creationId="{B2103907-9B9D-4470-B09F-3C525FD63A6D}"/>
          </ac:spMkLst>
        </pc:spChg>
        <pc:spChg chg="mod">
          <ac:chgData name="Barr, Melissa G." userId="fe31ceac-2880-4bc2-84ad-8ef3fbe4e464" providerId="ADAL" clId="{29BAB32A-0E77-45E8-BBDD-A93EFFFD3D16}" dt="2022-11-21T13:08:52.254" v="661" actId="1076"/>
          <ac:spMkLst>
            <pc:docMk/>
            <pc:sldMk cId="0" sldId="289"/>
            <ac:spMk id="23554" creationId="{C6CC1AAF-D219-4480-A691-6F5995B557AE}"/>
          </ac:spMkLst>
        </pc:spChg>
      </pc:sldChg>
      <pc:sldChg chg="del">
        <pc:chgData name="Barr, Melissa G." userId="fe31ceac-2880-4bc2-84ad-8ef3fbe4e464" providerId="ADAL" clId="{29BAB32A-0E77-45E8-BBDD-A93EFFFD3D16}" dt="2022-11-21T12:44:26.829" v="116" actId="47"/>
        <pc:sldMkLst>
          <pc:docMk/>
          <pc:sldMk cId="1431653698" sldId="290"/>
        </pc:sldMkLst>
      </pc:sldChg>
      <pc:sldChg chg="modSp add mod">
        <pc:chgData name="Barr, Melissa G." userId="fe31ceac-2880-4bc2-84ad-8ef3fbe4e464" providerId="ADAL" clId="{29BAB32A-0E77-45E8-BBDD-A93EFFFD3D16}" dt="2022-11-28T13:23:08.792" v="1239" actId="20577"/>
        <pc:sldMkLst>
          <pc:docMk/>
          <pc:sldMk cId="3118812739" sldId="291"/>
        </pc:sldMkLst>
        <pc:spChg chg="mod">
          <ac:chgData name="Barr, Melissa G." userId="fe31ceac-2880-4bc2-84ad-8ef3fbe4e464" providerId="ADAL" clId="{29BAB32A-0E77-45E8-BBDD-A93EFFFD3D16}" dt="2022-11-28T13:23:08.792" v="1239" actId="20577"/>
          <ac:spMkLst>
            <pc:docMk/>
            <pc:sldMk cId="3118812739" sldId="291"/>
            <ac:spMk id="2" creationId="{593D78DA-0B40-4708-B51B-79D0C88357B9}"/>
          </ac:spMkLst>
        </pc:spChg>
        <pc:spChg chg="mod">
          <ac:chgData name="Barr, Melissa G." userId="fe31ceac-2880-4bc2-84ad-8ef3fbe4e464" providerId="ADAL" clId="{29BAB32A-0E77-45E8-BBDD-A93EFFFD3D16}" dt="2022-11-21T12:41:04.729" v="39" actId="27636"/>
          <ac:spMkLst>
            <pc:docMk/>
            <pc:sldMk cId="3118812739" sldId="291"/>
            <ac:spMk id="3" creationId="{E6E0B354-1521-4E90-88A1-0FB6A2C32B64}"/>
          </ac:spMkLst>
        </pc:spChg>
      </pc:sldChg>
      <pc:sldChg chg="new del">
        <pc:chgData name="Barr, Melissa G." userId="fe31ceac-2880-4bc2-84ad-8ef3fbe4e464" providerId="ADAL" clId="{29BAB32A-0E77-45E8-BBDD-A93EFFFD3D16}" dt="2022-11-21T12:41:14.744" v="43" actId="47"/>
        <pc:sldMkLst>
          <pc:docMk/>
          <pc:sldMk cId="4211190826" sldId="292"/>
        </pc:sldMkLst>
      </pc:sldChg>
      <pc:sldChg chg="add">
        <pc:chgData name="Barr, Melissa G." userId="fe31ceac-2880-4bc2-84ad-8ef3fbe4e464" providerId="ADAL" clId="{29BAB32A-0E77-45E8-BBDD-A93EFFFD3D16}" dt="2022-11-21T12:41:12.928" v="42"/>
        <pc:sldMkLst>
          <pc:docMk/>
          <pc:sldMk cId="1716630225" sldId="293"/>
        </pc:sldMkLst>
      </pc:sldChg>
      <pc:sldChg chg="addSp delSp modSp new mod setBg addAnim">
        <pc:chgData name="Barr, Melissa G." userId="fe31ceac-2880-4bc2-84ad-8ef3fbe4e464" providerId="ADAL" clId="{29BAB32A-0E77-45E8-BBDD-A93EFFFD3D16}" dt="2022-11-21T13:13:42.813" v="804"/>
        <pc:sldMkLst>
          <pc:docMk/>
          <pc:sldMk cId="3412222982" sldId="294"/>
        </pc:sldMkLst>
        <pc:spChg chg="mod">
          <ac:chgData name="Barr, Melissa G." userId="fe31ceac-2880-4bc2-84ad-8ef3fbe4e464" providerId="ADAL" clId="{29BAB32A-0E77-45E8-BBDD-A93EFFFD3D16}" dt="2022-11-21T13:13:42.812" v="803" actId="26606"/>
          <ac:spMkLst>
            <pc:docMk/>
            <pc:sldMk cId="3412222982" sldId="294"/>
            <ac:spMk id="2" creationId="{00FB7369-9C73-2223-6632-D0F006F4FB83}"/>
          </ac:spMkLst>
        </pc:spChg>
        <pc:spChg chg="del">
          <ac:chgData name="Barr, Melissa G." userId="fe31ceac-2880-4bc2-84ad-8ef3fbe4e464" providerId="ADAL" clId="{29BAB32A-0E77-45E8-BBDD-A93EFFFD3D16}" dt="2022-11-21T13:12:07.903" v="686" actId="931"/>
          <ac:spMkLst>
            <pc:docMk/>
            <pc:sldMk cId="3412222982" sldId="294"/>
            <ac:spMk id="3" creationId="{FB7380AE-B82B-CB7E-E65E-7FC12BD79A6E}"/>
          </ac:spMkLst>
        </pc:spChg>
        <pc:spChg chg="add del mod">
          <ac:chgData name="Barr, Melissa G." userId="fe31ceac-2880-4bc2-84ad-8ef3fbe4e464" providerId="ADAL" clId="{29BAB32A-0E77-45E8-BBDD-A93EFFFD3D16}" dt="2022-11-21T13:13:40.402" v="802" actId="478"/>
          <ac:spMkLst>
            <pc:docMk/>
            <pc:sldMk cId="3412222982" sldId="294"/>
            <ac:spMk id="11" creationId="{BCAA3570-7DFE-C879-6B04-1A611F46A829}"/>
          </ac:spMkLst>
        </pc:spChg>
        <pc:spChg chg="add del mod">
          <ac:chgData name="Barr, Melissa G." userId="fe31ceac-2880-4bc2-84ad-8ef3fbe4e464" providerId="ADAL" clId="{29BAB32A-0E77-45E8-BBDD-A93EFFFD3D16}" dt="2022-11-21T13:13:36.856" v="801" actId="478"/>
          <ac:spMkLst>
            <pc:docMk/>
            <pc:sldMk cId="3412222982" sldId="294"/>
            <ac:spMk id="13" creationId="{C9B23B29-6D8B-A2AA-2271-10AB9ACCDEEA}"/>
          </ac:spMkLst>
        </pc:spChg>
        <pc:spChg chg="add">
          <ac:chgData name="Barr, Melissa G." userId="fe31ceac-2880-4bc2-84ad-8ef3fbe4e464" providerId="ADAL" clId="{29BAB32A-0E77-45E8-BBDD-A93EFFFD3D16}" dt="2022-11-21T13:13:42.812" v="803" actId="26606"/>
          <ac:spMkLst>
            <pc:docMk/>
            <pc:sldMk cId="3412222982" sldId="294"/>
            <ac:spMk id="42" creationId="{44F676E1-CA57-48A7-B67F-6CDD96D47471}"/>
          </ac:spMkLst>
        </pc:spChg>
        <pc:spChg chg="add">
          <ac:chgData name="Barr, Melissa G." userId="fe31ceac-2880-4bc2-84ad-8ef3fbe4e464" providerId="ADAL" clId="{29BAB32A-0E77-45E8-BBDD-A93EFFFD3D16}" dt="2022-11-21T13:13:42.812" v="803" actId="26606"/>
          <ac:spMkLst>
            <pc:docMk/>
            <pc:sldMk cId="3412222982" sldId="294"/>
            <ac:spMk id="44" creationId="{C548D831-BDEB-4B65-9A64-E772FF6C0CDC}"/>
          </ac:spMkLst>
        </pc:spChg>
        <pc:grpChg chg="add">
          <ac:chgData name="Barr, Melissa G." userId="fe31ceac-2880-4bc2-84ad-8ef3fbe4e464" providerId="ADAL" clId="{29BAB32A-0E77-45E8-BBDD-A93EFFFD3D16}" dt="2022-11-21T13:13:42.812" v="803" actId="26606"/>
          <ac:grpSpMkLst>
            <pc:docMk/>
            <pc:sldMk cId="3412222982" sldId="294"/>
            <ac:grpSpMk id="14" creationId="{430C9013-E30C-4DFA-980D-E88C0C2AF4F6}"/>
          </ac:grpSpMkLst>
        </pc:grpChg>
        <pc:grpChg chg="add">
          <ac:chgData name="Barr, Melissa G." userId="fe31ceac-2880-4bc2-84ad-8ef3fbe4e464" providerId="ADAL" clId="{29BAB32A-0E77-45E8-BBDD-A93EFFFD3D16}" dt="2022-11-21T13:13:42.812" v="803" actId="26606"/>
          <ac:grpSpMkLst>
            <pc:docMk/>
            <pc:sldMk cId="3412222982" sldId="294"/>
            <ac:grpSpMk id="28" creationId="{2FC30C85-9A9E-4B06-9058-6136C39FB687}"/>
          </ac:grpSpMkLst>
        </pc:grpChg>
        <pc:picChg chg="add mod">
          <ac:chgData name="Barr, Melissa G." userId="fe31ceac-2880-4bc2-84ad-8ef3fbe4e464" providerId="ADAL" clId="{29BAB32A-0E77-45E8-BBDD-A93EFFFD3D16}" dt="2022-11-21T13:13:42.812" v="803" actId="26606"/>
          <ac:picMkLst>
            <pc:docMk/>
            <pc:sldMk cId="3412222982" sldId="294"/>
            <ac:picMk id="5" creationId="{35148D96-5513-D808-3AF4-90D0C89283F8}"/>
          </ac:picMkLst>
        </pc:picChg>
        <pc:picChg chg="add mod ord">
          <ac:chgData name="Barr, Melissa G." userId="fe31ceac-2880-4bc2-84ad-8ef3fbe4e464" providerId="ADAL" clId="{29BAB32A-0E77-45E8-BBDD-A93EFFFD3D16}" dt="2022-11-21T13:13:42.812" v="803" actId="26606"/>
          <ac:picMkLst>
            <pc:docMk/>
            <pc:sldMk cId="3412222982" sldId="294"/>
            <ac:picMk id="7" creationId="{44D05CE5-9C00-E450-0702-D3DD3E8C6DF6}"/>
          </ac:picMkLst>
        </pc:picChg>
        <pc:picChg chg="add mod modCrop">
          <ac:chgData name="Barr, Melissa G." userId="fe31ceac-2880-4bc2-84ad-8ef3fbe4e464" providerId="ADAL" clId="{29BAB32A-0E77-45E8-BBDD-A93EFFFD3D16}" dt="2022-11-21T13:13:42.812" v="803" actId="26606"/>
          <ac:picMkLst>
            <pc:docMk/>
            <pc:sldMk cId="3412222982" sldId="294"/>
            <ac:picMk id="9" creationId="{71A4F4A7-C8F2-DE5F-04F7-3863E86BC71E}"/>
          </ac:picMkLst>
        </pc:picChg>
      </pc:sldChg>
      <pc:sldChg chg="addSp modSp new mod setBg">
        <pc:chgData name="Barr, Melissa G." userId="fe31ceac-2880-4bc2-84ad-8ef3fbe4e464" providerId="ADAL" clId="{29BAB32A-0E77-45E8-BBDD-A93EFFFD3D16}" dt="2022-11-21T15:31:22.047" v="1238" actId="20577"/>
        <pc:sldMkLst>
          <pc:docMk/>
          <pc:sldMk cId="377343101" sldId="295"/>
        </pc:sldMkLst>
        <pc:spChg chg="mod">
          <ac:chgData name="Barr, Melissa G." userId="fe31ceac-2880-4bc2-84ad-8ef3fbe4e464" providerId="ADAL" clId="{29BAB32A-0E77-45E8-BBDD-A93EFFFD3D16}" dt="2022-11-21T14:47:44.330" v="1043" actId="26606"/>
          <ac:spMkLst>
            <pc:docMk/>
            <pc:sldMk cId="377343101" sldId="295"/>
            <ac:spMk id="2" creationId="{8BA93759-EDC1-B6FC-B425-DD781117ADCC}"/>
          </ac:spMkLst>
        </pc:spChg>
        <pc:spChg chg="mod ord">
          <ac:chgData name="Barr, Melissa G." userId="fe31ceac-2880-4bc2-84ad-8ef3fbe4e464" providerId="ADAL" clId="{29BAB32A-0E77-45E8-BBDD-A93EFFFD3D16}" dt="2022-11-21T15:31:22.047" v="1238" actId="20577"/>
          <ac:spMkLst>
            <pc:docMk/>
            <pc:sldMk cId="377343101" sldId="295"/>
            <ac:spMk id="3" creationId="{A3A2D1AD-67CE-CDD4-A74E-A19CEF53160F}"/>
          </ac:spMkLst>
        </pc:spChg>
        <pc:spChg chg="add">
          <ac:chgData name="Barr, Melissa G." userId="fe31ceac-2880-4bc2-84ad-8ef3fbe4e464" providerId="ADAL" clId="{29BAB32A-0E77-45E8-BBDD-A93EFFFD3D16}" dt="2022-11-21T14:47:44.330" v="1043" actId="26606"/>
          <ac:spMkLst>
            <pc:docMk/>
            <pc:sldMk cId="377343101" sldId="295"/>
            <ac:spMk id="9" creationId="{C7C71D87-3F49-4BCF-A883-F707E8BF00EB}"/>
          </ac:spMkLst>
        </pc:spChg>
        <pc:spChg chg="add">
          <ac:chgData name="Barr, Melissa G." userId="fe31ceac-2880-4bc2-84ad-8ef3fbe4e464" providerId="ADAL" clId="{29BAB32A-0E77-45E8-BBDD-A93EFFFD3D16}" dt="2022-11-21T14:47:44.330" v="1043" actId="26606"/>
          <ac:spMkLst>
            <pc:docMk/>
            <pc:sldMk cId="377343101" sldId="295"/>
            <ac:spMk id="11" creationId="{F9E52235-B88C-4D77-984C-A7C57CA78668}"/>
          </ac:spMkLst>
        </pc:spChg>
        <pc:spChg chg="add">
          <ac:chgData name="Barr, Melissa G." userId="fe31ceac-2880-4bc2-84ad-8ef3fbe4e464" providerId="ADAL" clId="{29BAB32A-0E77-45E8-BBDD-A93EFFFD3D16}" dt="2022-11-21T14:47:44.330" v="1043" actId="26606"/>
          <ac:spMkLst>
            <pc:docMk/>
            <pc:sldMk cId="377343101" sldId="295"/>
            <ac:spMk id="41" creationId="{EFAD192E-6453-4479-A9DF-054811745BDE}"/>
          </ac:spMkLst>
        </pc:spChg>
        <pc:grpChg chg="add">
          <ac:chgData name="Barr, Melissa G." userId="fe31ceac-2880-4bc2-84ad-8ef3fbe4e464" providerId="ADAL" clId="{29BAB32A-0E77-45E8-BBDD-A93EFFFD3D16}" dt="2022-11-21T14:47:44.330" v="1043" actId="26606"/>
          <ac:grpSpMkLst>
            <pc:docMk/>
            <pc:sldMk cId="377343101" sldId="295"/>
            <ac:grpSpMk id="13" creationId="{5552A84B-8851-405D-B8A8-7369A6BC699D}"/>
          </ac:grpSpMkLst>
        </pc:grpChg>
        <pc:grpChg chg="add">
          <ac:chgData name="Barr, Melissa G." userId="fe31ceac-2880-4bc2-84ad-8ef3fbe4e464" providerId="ADAL" clId="{29BAB32A-0E77-45E8-BBDD-A93EFFFD3D16}" dt="2022-11-21T14:47:44.330" v="1043" actId="26606"/>
          <ac:grpSpMkLst>
            <pc:docMk/>
            <pc:sldMk cId="377343101" sldId="295"/>
            <ac:grpSpMk id="27" creationId="{15C6759D-A316-44FB-BAA1-41A9BAEBDA40}"/>
          </ac:grpSpMkLst>
        </pc:grpChg>
        <pc:picChg chg="add mod">
          <ac:chgData name="Barr, Melissa G." userId="fe31ceac-2880-4bc2-84ad-8ef3fbe4e464" providerId="ADAL" clId="{29BAB32A-0E77-45E8-BBDD-A93EFFFD3D16}" dt="2022-11-21T14:47:44.330" v="1043" actId="26606"/>
          <ac:picMkLst>
            <pc:docMk/>
            <pc:sldMk cId="377343101" sldId="295"/>
            <ac:picMk id="4" creationId="{9B497562-1C9C-A6EF-0A1B-5FD0E3F705FE}"/>
          </ac:picMkLst>
        </pc:picChg>
      </pc:sldChg>
      <pc:sldMasterChg chg="delSldLayout">
        <pc:chgData name="Barr, Melissa G." userId="fe31ceac-2880-4bc2-84ad-8ef3fbe4e464" providerId="ADAL" clId="{29BAB32A-0E77-45E8-BBDD-A93EFFFD3D16}" dt="2022-11-21T12:44:07.313" v="115" actId="47"/>
        <pc:sldMasterMkLst>
          <pc:docMk/>
          <pc:sldMasterMk cId="0" sldId="2147483648"/>
        </pc:sldMasterMkLst>
        <pc:sldLayoutChg chg="del">
          <pc:chgData name="Barr, Melissa G." userId="fe31ceac-2880-4bc2-84ad-8ef3fbe4e464" providerId="ADAL" clId="{29BAB32A-0E77-45E8-BBDD-A93EFFFD3D16}" dt="2022-11-21T12:44:07.313" v="115" actId="47"/>
          <pc:sldLayoutMkLst>
            <pc:docMk/>
            <pc:sldMasterMk cId="0" sldId="2147483648"/>
            <pc:sldLayoutMk cId="2152706940" sldId="214748366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de-to-travel.com/2011/10/31/i-heart-the-internet-halloween-edition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youtu.be/2eC4V77cjz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chia.com/chia-pet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hia.com/joseph-enterprises-inc/" TargetMode="External"/><Relationship Id="rId2" Type="http://schemas.openxmlformats.org/officeDocument/2006/relationships/hyperlink" Target="https://chia.com/about-joseph-pedot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amazon.com/gp/product/B000WJ6OY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3D78DA-0B40-4708-B51B-79D0C883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 fontScale="90000"/>
          </a:bodyPr>
          <a:lstStyle/>
          <a:p>
            <a:r>
              <a:rPr lang="en-US" dirty="0"/>
              <a:t>Monday, November 28,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0B354-1521-4E90-88A1-0FB6A2C32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2133600"/>
            <a:ext cx="3990893" cy="4519597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Take a Chia Pet packet </a:t>
            </a:r>
          </a:p>
          <a:p>
            <a:r>
              <a:rPr lang="en-US" sz="4000" dirty="0"/>
              <a:t>Write your name, section, and table fruit on the front of the packet. </a:t>
            </a:r>
          </a:p>
        </p:txBody>
      </p:sp>
      <p:pic>
        <p:nvPicPr>
          <p:cNvPr id="5" name="Picture 4" descr="A dog with a plant in its mouth&#10;&#10;Description automatically generated with low confidence">
            <a:extLst>
              <a:ext uri="{FF2B5EF4-FFF2-40B4-BE49-F238E27FC236}">
                <a16:creationId xmlns:a16="http://schemas.microsoft.com/office/drawing/2014/main" id="{98D87CFD-40E1-479C-AF12-103E8C2A9B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323" r="1027" b="1"/>
          <a:stretch/>
        </p:blipFill>
        <p:spPr>
          <a:xfrm>
            <a:off x="4619543" y="4748"/>
            <a:ext cx="7572457" cy="6848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224B0F-2136-404C-B3D9-D8C7B12B4779}"/>
              </a:ext>
            </a:extLst>
          </p:cNvPr>
          <p:cNvSpPr txBox="1"/>
          <p:nvPr/>
        </p:nvSpPr>
        <p:spPr>
          <a:xfrm>
            <a:off x="9341541" y="6653197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made-to-travel.com/2011/10/31/i-heart-the-internet-halloween-editi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12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Inspired Chia Pet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943" y="2133599"/>
            <a:ext cx="9403669" cy="4517571"/>
          </a:xfrm>
        </p:spPr>
        <p:txBody>
          <a:bodyPr>
            <a:noAutofit/>
          </a:bodyPr>
          <a:lstStyle/>
          <a:p>
            <a:r>
              <a:rPr lang="en-US" sz="3200" dirty="0"/>
              <a:t>Design Requirements: </a:t>
            </a:r>
          </a:p>
          <a:p>
            <a:pPr lvl="1"/>
            <a:r>
              <a:rPr lang="en-US" sz="2800" dirty="0"/>
              <a:t>Hollow bowl to hold water where the plant will grow</a:t>
            </a:r>
          </a:p>
          <a:p>
            <a:pPr lvl="1"/>
            <a:r>
              <a:rPr lang="en-US" sz="2800" dirty="0"/>
              <a:t>Grooves for seeds around the hollow area. </a:t>
            </a:r>
          </a:p>
          <a:p>
            <a:pPr lvl="1"/>
            <a:r>
              <a:rPr lang="en-US" sz="2800" dirty="0"/>
              <a:t>Hole at the top of the water area to add water. </a:t>
            </a:r>
          </a:p>
          <a:p>
            <a:pPr lvl="1"/>
            <a:r>
              <a:rPr lang="en-US" sz="2800" dirty="0"/>
              <a:t>Water Catcher below the water area designed as the animal’s natural habitat.</a:t>
            </a:r>
          </a:p>
        </p:txBody>
      </p:sp>
    </p:spTree>
    <p:extLst>
      <p:ext uri="{BB962C8B-B14F-4D97-AF65-F5344CB8AC3E}">
        <p14:creationId xmlns:p14="http://schemas.microsoft.com/office/powerpoint/2010/main" val="342414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30C9013-E30C-4DFA-980D-E88C0C2A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FCDB9E60-16E6-434E-B650-8FB95E3F3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75BA9FB9-464C-46C0-937C-2DCE24DE1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0A0C48D2-2A0F-4C8C-A2F6-7EB95FCDD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E98D219-9DFE-4206-B78E-B6CC3BDDF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A8EDEC8-247F-415E-A1D2-673117CB5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0E9D3916-19C5-4BDD-B751-312DA01436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0F6E036A-2D02-487B-9E02-4CDFB575C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4E999B2-BEBF-46DA-AB1C-FB3D736C9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D1CEE068-A1FC-4758-AE49-1D0B3580D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29B3DE76-278E-4400-B418-B799479EC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A0CDA09D-5EFC-4560-ABD8-D82C3B36A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CC139A0D-DA9E-4E73-AD78-2EB3B844D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C30C85-9A9E-4B06-9058-6136C39FB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59DCA9A0-3475-4D84-AF82-649BF16E9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30AF2CEC-18EA-4FD3-B008-C4856EF33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01F059C8-2BFA-4EA8-A170-0507D32E8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4908300B-F209-4633-BC60-3CC1A56E0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427A9395-49C7-426E-876F-50E7073E1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358328C8-2833-4077-B8A7-2CCCBB2A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2ABE480A-6C39-4A35-905E-5218179E3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7C9DB82E-D3D5-46A6-B882-BA1C06DAF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33F226E8-8D6F-416F-BBC7-9B099F51C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D5AE4C85-69D4-4FAE-A93B-8204CD337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BAFD22C0-FF89-4A73-9166-9CD3FD82C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817FCDAD-11FA-4FA4-B587-89A640A0D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44F676E1-CA57-48A7-B67F-6CDD96D47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C548D831-BDEB-4B65-9A64-E772FF6C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B7369-9C73-2223-6632-D0F006F4F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4775200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Some ideas from past years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35148D96-5513-D808-3AF4-90D0C89283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8" r="-4" b="-4"/>
          <a:stretch/>
        </p:blipFill>
        <p:spPr>
          <a:xfrm rot="16200000">
            <a:off x="2091029" y="1133146"/>
            <a:ext cx="3854971" cy="2858604"/>
          </a:xfrm>
          <a:prstGeom prst="rect">
            <a:avLst/>
          </a:prstGeom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71A4F4A7-C8F2-DE5F-04F7-3863E86BC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1" r="-4" b="-4"/>
          <a:stretch/>
        </p:blipFill>
        <p:spPr>
          <a:xfrm rot="5400000">
            <a:off x="5110500" y="1121080"/>
            <a:ext cx="3854971" cy="2876457"/>
          </a:xfrm>
          <a:prstGeom prst="rect">
            <a:avLst/>
          </a:prstGeom>
        </p:spPr>
      </p:pic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44D05CE5-9C00-E450-0702-D3DD3E8C6D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60" r="19878" b="1"/>
          <a:stretch/>
        </p:blipFill>
        <p:spPr>
          <a:xfrm>
            <a:off x="8628153" y="631823"/>
            <a:ext cx="2876457" cy="385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2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7C71D87-3F49-4BCF-A883-F707E8BF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93759-EDC1-B6FC-B425-DD781117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624110"/>
            <a:ext cx="6742112" cy="1280890"/>
          </a:xfrm>
        </p:spPr>
        <p:txBody>
          <a:bodyPr>
            <a:normAutofit/>
          </a:bodyPr>
          <a:lstStyle/>
          <a:p>
            <a:r>
              <a:rPr lang="en-US" dirty="0"/>
              <a:t>Research 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9E52235-B88C-4D77-984C-A7C57CA78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3068140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9B497562-1C9C-A6EF-0A1B-5FD0E3F70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21" b="19393"/>
          <a:stretch/>
        </p:blipFill>
        <p:spPr>
          <a:xfrm rot="16200000">
            <a:off x="-1883754" y="1885484"/>
            <a:ext cx="6858000" cy="30904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2D1AD-67CE-CDD4-A74E-A19CEF531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952" y="1410942"/>
            <a:ext cx="6742111" cy="5160660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en-US" sz="3200" dirty="0"/>
              <a:t>Complete and submit your mixed media self portrait and reflection questions. 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Begin your research using the Chesapeake Bay Fact file assignment. Submit your file.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Begin your design plan based on your research. Submit your design plan.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8</a:t>
            </a:r>
            <a:r>
              <a:rPr lang="en-US" sz="3200" baseline="30000" dirty="0"/>
              <a:t>th</a:t>
            </a:r>
            <a:r>
              <a:rPr lang="en-US" sz="3200" dirty="0"/>
              <a:t> Grade Shirt Design</a:t>
            </a:r>
          </a:p>
          <a:p>
            <a:pPr>
              <a:buFont typeface="+mj-lt"/>
              <a:buAutoNum type="arabicPeriod"/>
            </a:pPr>
            <a:r>
              <a:rPr lang="en-US" sz="3200" dirty="0"/>
              <a:t>Double check that all assignments on your grade sheet are complete and submitted.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52A84B-8851-405D-B8A8-7369A6BC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6814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7432EB9C-3261-48B0-8C9E-BBAC8EC4B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B34577BF-92CE-40E9-8424-AAAA86E19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E59688BF-02B8-4177-9BFF-D9388FD18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7C1B48D5-4F38-4A42-A235-D150C8FB6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D63EC166-228D-4475-A192-3B6C7889A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87553E39-E427-4DBA-BD56-1229E1DAA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8FBA27C-5954-4308-919A-DDB27AA10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6F9D59A2-6EFA-4E70-BB51-4B2B80AF8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58722E97-1E37-4E07-BE1B-49F45712D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4BA7D523-89CE-4552-822B-5D07C7E22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805B698-70ED-418F-949A-15DA927EC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2FC262F6-2F17-4FF9-976D-36430069AC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C6759D-A316-44FB-BAA1-41A9BAEBD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9536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C99C3E8-2AA3-4F6B-9124-69B6BC78B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3E8DD31-651B-493F-A510-08B8A67FF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F378E01-DE98-49C1-BA6A-CE9A12BE9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1C6658C-C674-43A3-B7D5-E1D167D92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DF23D4C6-8AA4-481B-B5CC-DD228BA30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29B04C3-4B8A-4E90-8807-F9A6FAE74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8597535-8174-49AA-94A7-E608342E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2FEFE5A-4435-4C8D-8A44-08D2D28E5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A209986-26CB-4CE9-AD55-76C359D41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D4EBBD13-CB15-4CE3-AA0A-F828CD4D7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15697DE-093E-4414-AFF5-57941C52D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7AA6B1E-510D-4651-91FD-B77E1F0E9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EFAD192E-6453-4479-A9DF-054811745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814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343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43F1D6F9-496F-4C92-A6A2-5490804E3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1"/>
            <a:ext cx="647700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>
            <a:extLst>
              <a:ext uri="{FF2B5EF4-FFF2-40B4-BE49-F238E27FC236}">
                <a16:creationId xmlns:a16="http://schemas.microsoft.com/office/drawing/2014/main" id="{D3CF67E3-666B-43F6-97CA-094953B7C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9028" y="733097"/>
            <a:ext cx="2286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does this picture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meet the criteria?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Chia Pets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en-US" dirty="0"/>
              <a:t> Chia</a:t>
            </a:r>
          </a:p>
        </p:txBody>
      </p:sp>
      <p:pic>
        <p:nvPicPr>
          <p:cNvPr id="5" name="Picture 4" descr="A picture containing text, different, colorful&#10;&#10;Description automatically generated">
            <a:extLst>
              <a:ext uri="{FF2B5EF4-FFF2-40B4-BE49-F238E27FC236}">
                <a16:creationId xmlns:a16="http://schemas.microsoft.com/office/drawing/2014/main" id="{B73FC6CB-CFDF-43D7-BB8F-9BA1088FA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3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Chia Commercial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9583" y="1264555"/>
            <a:ext cx="8915400" cy="377762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https://youtu.be/2eC4V77cjzI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6505803" cy="46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2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74787"/>
            <a:ext cx="8911687" cy="1280890"/>
          </a:xfrm>
        </p:spPr>
        <p:txBody>
          <a:bodyPr/>
          <a:lstStyle/>
          <a:p>
            <a:r>
              <a:rPr lang="en-US" dirty="0"/>
              <a:t>What is a Chia Pet?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4950" y="1188720"/>
            <a:ext cx="6610611" cy="5795009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https://chia.com/chia-pets/</a:t>
            </a:r>
            <a:endParaRPr lang="en-US" dirty="0"/>
          </a:p>
          <a:p>
            <a:r>
              <a:rPr lang="en-US" sz="3200" b="1" dirty="0"/>
              <a:t>Chia</a:t>
            </a:r>
            <a:r>
              <a:rPr lang="en-US" sz="3200" dirty="0"/>
              <a:t> </a:t>
            </a:r>
            <a:r>
              <a:rPr lang="en-US" sz="3200" b="1" dirty="0"/>
              <a:t>Pets</a:t>
            </a:r>
            <a:r>
              <a:rPr lang="en-US" sz="3200" dirty="0"/>
              <a:t> are American styled terracotta figurines used to sprout chia, where the chia sprouts grow within a couple of weeks to resemble the animal's fur or hair. Moistened seeds of chia (Salvia </a:t>
            </a:r>
            <a:r>
              <a:rPr lang="en-US" sz="3200" dirty="0" err="1"/>
              <a:t>hispanica</a:t>
            </a:r>
            <a:r>
              <a:rPr lang="en-US" sz="3200" dirty="0"/>
              <a:t>) are applied to the grooved terra cotta figurine body.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7" y="1802008"/>
            <a:ext cx="4563727" cy="37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1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7C943-9CEA-400D-BBAD-12D69074E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1" y="3026980"/>
            <a:ext cx="12111990" cy="408780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800" dirty="0"/>
              <a:t>Marketed by </a:t>
            </a:r>
            <a:r>
              <a:rPr lang="en-US" sz="2800" u="sng" dirty="0">
                <a:hlinkClick r:id="rId2"/>
              </a:rPr>
              <a:t>Joe </a:t>
            </a:r>
            <a:r>
              <a:rPr lang="en-US" sz="2800" u="sng" dirty="0" err="1">
                <a:hlinkClick r:id="rId2"/>
              </a:rPr>
              <a:t>Pedott</a:t>
            </a:r>
            <a:r>
              <a:rPr lang="en-US" sz="2800" dirty="0"/>
              <a:t> and produced by San Francisco, California-based company </a:t>
            </a:r>
            <a:r>
              <a:rPr lang="en-US" sz="2800" u="sng" dirty="0">
                <a:hlinkClick r:id="rId3"/>
              </a:rPr>
              <a:t>Joseph Enterprises, Inc.</a:t>
            </a:r>
            <a:r>
              <a:rPr lang="en-US" sz="2800" dirty="0"/>
              <a:t>, the first Chia Pet, </a:t>
            </a:r>
            <a:r>
              <a:rPr lang="en-US" sz="2800" i="1" u="sng" dirty="0">
                <a:hlinkClick r:id="rId4"/>
              </a:rPr>
              <a:t>Chia Guy</a:t>
            </a:r>
            <a:r>
              <a:rPr lang="en-US" sz="2800" i="1" dirty="0"/>
              <a:t> </a:t>
            </a:r>
            <a:r>
              <a:rPr lang="en-US" sz="2800" dirty="0"/>
              <a:t>was created on September 8, 1977. A trademark registration was filed on Monday, October 17, 1977. </a:t>
            </a:r>
            <a:r>
              <a:rPr lang="en-US" sz="2800" dirty="0" err="1"/>
              <a:t>Pedott</a:t>
            </a:r>
            <a:r>
              <a:rPr lang="en-US" sz="2800" dirty="0"/>
              <a:t> first learned about Chia Pets when he attended a housewares show in Chicago in 1977. Chia Pets achieved popularity in the 1980s following the 1982 release of a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ram</a:t>
            </a:r>
            <a:r>
              <a:rPr lang="en-US" sz="2800" dirty="0"/>
              <a:t>, the first widely marketed Chia Pet.</a:t>
            </a:r>
          </a:p>
          <a:p>
            <a:r>
              <a:rPr lang="en-US" dirty="0"/>
              <a:t> https://chia.com/chia-pets/about-chia-pets/</a:t>
            </a:r>
          </a:p>
          <a:p>
            <a:endParaRPr lang="en-US" dirty="0"/>
          </a:p>
        </p:txBody>
      </p:sp>
      <p:pic>
        <p:nvPicPr>
          <p:cNvPr id="1027" name="Picture 3" descr="https://chia.com/wp-content/uploads/2015/04/About-Chia-Pets-1500x430.jpg">
            <a:extLst>
              <a:ext uri="{FF2B5EF4-FFF2-40B4-BE49-F238E27FC236}">
                <a16:creationId xmlns:a16="http://schemas.microsoft.com/office/drawing/2014/main" id="{5D02A9AF-A232-4B2B-B045-B9BF771B9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34" y="100784"/>
            <a:ext cx="9776857" cy="280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23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Chia Pet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2" y="1633311"/>
            <a:ext cx="5601909" cy="4201432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5812971" y="3265714"/>
            <a:ext cx="3265715" cy="3156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923314" y="4953000"/>
            <a:ext cx="2960915" cy="217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1"/>
          </p:cNvCxnSpPr>
          <p:nvPr/>
        </p:nvCxnSpPr>
        <p:spPr>
          <a:xfrm>
            <a:off x="4936292" y="1362865"/>
            <a:ext cx="489856" cy="14590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36292" y="1178199"/>
            <a:ext cx="306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_____________________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78686" y="3010258"/>
            <a:ext cx="1861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77347" y="4260827"/>
            <a:ext cx="1921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______________________________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682343" y="1705374"/>
            <a:ext cx="2873828" cy="17181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32371" y="1436523"/>
            <a:ext cx="1905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412922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Chia Pet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65" y="2564465"/>
            <a:ext cx="5601909" cy="4201432"/>
          </a:xfr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6089496" y="3265714"/>
            <a:ext cx="2989190" cy="126274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923314" y="4953000"/>
            <a:ext cx="2960915" cy="2177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11" idx="1"/>
          </p:cNvCxnSpPr>
          <p:nvPr/>
        </p:nvCxnSpPr>
        <p:spPr>
          <a:xfrm flipH="1">
            <a:off x="5003048" y="1790466"/>
            <a:ext cx="679295" cy="211938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82343" y="1251857"/>
            <a:ext cx="2329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Water Hole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47957" y="2695583"/>
            <a:ext cx="419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Grooves for Seeds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3614" y="4425819"/>
            <a:ext cx="4876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Water Catcher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5410201" y="1705374"/>
            <a:ext cx="3145970" cy="274308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624991" y="905471"/>
            <a:ext cx="2468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Hollow “bowl” for water</a:t>
            </a:r>
          </a:p>
        </p:txBody>
      </p:sp>
    </p:spTree>
    <p:extLst>
      <p:ext uri="{BB962C8B-B14F-4D97-AF65-F5344CB8AC3E}">
        <p14:creationId xmlns:p14="http://schemas.microsoft.com/office/powerpoint/2010/main" val="156927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95" y="185058"/>
            <a:ext cx="8708948" cy="6531712"/>
          </a:xfrm>
        </p:spPr>
      </p:pic>
    </p:spTree>
    <p:extLst>
      <p:ext uri="{BB962C8B-B14F-4D97-AF65-F5344CB8AC3E}">
        <p14:creationId xmlns:p14="http://schemas.microsoft.com/office/powerpoint/2010/main" val="3791430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6CC1AAF-D219-4480-A691-6F5995B55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135" y="155695"/>
            <a:ext cx="8911687" cy="128089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Colonna MT" panose="04020805060202030203" pitchFamily="82" charset="0"/>
              </a:rPr>
              <a:t>Your Chia Pet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2103907-9B9D-4470-B09F-3C525FD63A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4848" y="763571"/>
            <a:ext cx="9888719" cy="609442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/>
              <a:t>The sculpture must include: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32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/>
              <a:t>*Chia Pet theme: Chesapeake Bay Life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32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/>
              <a:t>*The sculpture is an animal native to the Chesapeake Bay region..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32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/>
              <a:t>*Specific details making the animal recognizable including proportions, shape, and texture.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3200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/>
              <a:t>*The water catcher plate is sculpted as the animal’s natural habitat. </a:t>
            </a:r>
            <a:endParaRPr lang="en-US" altLang="en-US" sz="3200" b="1" dirty="0">
              <a:solidFill>
                <a:schemeClr val="tx1"/>
              </a:solidFill>
              <a:latin typeface="Papyrus" panose="03070502060502030205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724</TotalTime>
  <Words>418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Colonna MT</vt:lpstr>
      <vt:lpstr>Papyrus</vt:lpstr>
      <vt:lpstr>Wingdings 3</vt:lpstr>
      <vt:lpstr>Wisp</vt:lpstr>
      <vt:lpstr>Monday, November 28, 2022</vt:lpstr>
      <vt:lpstr>Chia Pets </vt:lpstr>
      <vt:lpstr>Chia Commercial </vt:lpstr>
      <vt:lpstr>What is a Chia Pet?</vt:lpstr>
      <vt:lpstr>PowerPoint Presentation</vt:lpstr>
      <vt:lpstr>Anatomy of a Chia Pet </vt:lpstr>
      <vt:lpstr>Anatomy of a Chia Pet </vt:lpstr>
      <vt:lpstr>PowerPoint Presentation</vt:lpstr>
      <vt:lpstr>Your Chia Pet</vt:lpstr>
      <vt:lpstr>Designing a Inspired Chia Pet</vt:lpstr>
      <vt:lpstr>Some ideas from past years</vt:lpstr>
      <vt:lpstr>Research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Pets</dc:title>
  <dc:creator>Barr, Melissa G.</dc:creator>
  <cp:lastModifiedBy>Barr, Melissa G.</cp:lastModifiedBy>
  <cp:revision>19</cp:revision>
  <cp:lastPrinted>2019-03-21T13:49:34Z</cp:lastPrinted>
  <dcterms:created xsi:type="dcterms:W3CDTF">2018-03-12T13:50:26Z</dcterms:created>
  <dcterms:modified xsi:type="dcterms:W3CDTF">2022-11-28T13:23:14Z</dcterms:modified>
</cp:coreProperties>
</file>